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0" r:id="rId1"/>
  </p:sldMasterIdLst>
  <p:notesMasterIdLst>
    <p:notesMasterId r:id="rId15"/>
  </p:notesMasterIdLst>
  <p:sldIdLst>
    <p:sldId id="256" r:id="rId2"/>
    <p:sldId id="257" r:id="rId3"/>
    <p:sldId id="259" r:id="rId4"/>
    <p:sldId id="267" r:id="rId5"/>
    <p:sldId id="268" r:id="rId6"/>
    <p:sldId id="269" r:id="rId7"/>
    <p:sldId id="270" r:id="rId8"/>
    <p:sldId id="258" r:id="rId9"/>
    <p:sldId id="266" r:id="rId10"/>
    <p:sldId id="264" r:id="rId11"/>
    <p:sldId id="260" r:id="rId12"/>
    <p:sldId id="271"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78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8AD55-AE3D-417E-AC23-0A0AD2794959}" type="datetimeFigureOut">
              <a:rPr lang="nl-NL"/>
              <a:t>12-11-2018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22897F-5F3B-4BA9-9705-98E6E7EA9624}" type="slidenum">
              <a:rPr lang="nl-NL"/>
              <a:t>‹nr.›</a:t>
            </a:fld>
            <a:endParaRPr lang="nl-NL"/>
          </a:p>
        </p:txBody>
      </p:sp>
    </p:spTree>
    <p:extLst>
      <p:ext uri="{BB962C8B-B14F-4D97-AF65-F5344CB8AC3E}">
        <p14:creationId xmlns:p14="http://schemas.microsoft.com/office/powerpoint/2010/main" val="30970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Studenten</a:t>
            </a:r>
            <a:r>
              <a:rPr lang="nl-NL" baseline="0" dirty="0" smtClean="0"/>
              <a:t> vullen deze individueel in en mogen het hulpblad of internet erbij gebruiken. Daarna </a:t>
            </a:r>
            <a:r>
              <a:rPr lang="nl-NL" baseline="0" smtClean="0"/>
              <a:t>klassikaal bespreken.</a:t>
            </a:r>
            <a:endParaRPr lang="nl-NL" dirty="0"/>
          </a:p>
        </p:txBody>
      </p:sp>
      <p:sp>
        <p:nvSpPr>
          <p:cNvPr id="4" name="Tijdelijke aanduiding voor dianummer 3"/>
          <p:cNvSpPr>
            <a:spLocks noGrp="1"/>
          </p:cNvSpPr>
          <p:nvPr>
            <p:ph type="sldNum" sz="quarter" idx="10"/>
          </p:nvPr>
        </p:nvSpPr>
        <p:spPr/>
        <p:txBody>
          <a:bodyPr/>
          <a:lstStyle/>
          <a:p>
            <a:fld id="{BA22897F-5F3B-4BA9-9705-98E6E7EA9624}" type="slidenum">
              <a:rPr lang="nl-NL" smtClean="0"/>
              <a:t>10</a:t>
            </a:fld>
            <a:endParaRPr lang="nl-NL"/>
          </a:p>
        </p:txBody>
      </p:sp>
    </p:spTree>
    <p:extLst>
      <p:ext uri="{BB962C8B-B14F-4D97-AF65-F5344CB8AC3E}">
        <p14:creationId xmlns:p14="http://schemas.microsoft.com/office/powerpoint/2010/main" val="4148052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Elke</a:t>
            </a:r>
            <a:r>
              <a:rPr lang="nl-NL" baseline="0" dirty="0" smtClean="0"/>
              <a:t> groep krijgt gekleurde memo’s en geeft je geeft iedereen een unieke kernkwaliteit. Blijf origineel zodat er geen dubbele zijn. Daarna klassikale bespreken. Wat past bij je? Zijn er ook blinde vlekken?</a:t>
            </a:r>
            <a:endParaRPr lang="nl-NL" dirty="0"/>
          </a:p>
        </p:txBody>
      </p:sp>
      <p:sp>
        <p:nvSpPr>
          <p:cNvPr id="4" name="Tijdelijke aanduiding voor dianummer 3"/>
          <p:cNvSpPr>
            <a:spLocks noGrp="1"/>
          </p:cNvSpPr>
          <p:nvPr>
            <p:ph type="sldNum" sz="quarter" idx="10"/>
          </p:nvPr>
        </p:nvSpPr>
        <p:spPr/>
        <p:txBody>
          <a:bodyPr/>
          <a:lstStyle/>
          <a:p>
            <a:fld id="{BA22897F-5F3B-4BA9-9705-98E6E7EA9624}" type="slidenum">
              <a:rPr lang="nl-NL" smtClean="0"/>
              <a:t>11</a:t>
            </a:fld>
            <a:endParaRPr lang="nl-NL"/>
          </a:p>
        </p:txBody>
      </p:sp>
    </p:spTree>
    <p:extLst>
      <p:ext uri="{BB962C8B-B14F-4D97-AF65-F5344CB8AC3E}">
        <p14:creationId xmlns:p14="http://schemas.microsoft.com/office/powerpoint/2010/main" val="3016513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 gaat</a:t>
            </a:r>
            <a:r>
              <a:rPr lang="nl-NL" baseline="0" dirty="0" smtClean="0"/>
              <a:t> in je omgeving feedback vragen om inzicht in je blinde vlek of kernkwaliteit te krijgen. Maar feedback geven hoe doe je dat?</a:t>
            </a:r>
            <a:endParaRPr lang="nl-NL" dirty="0"/>
          </a:p>
        </p:txBody>
      </p:sp>
      <p:sp>
        <p:nvSpPr>
          <p:cNvPr id="4" name="Tijdelijke aanduiding voor dianummer 3"/>
          <p:cNvSpPr>
            <a:spLocks noGrp="1"/>
          </p:cNvSpPr>
          <p:nvPr>
            <p:ph type="sldNum" sz="quarter" idx="10"/>
          </p:nvPr>
        </p:nvSpPr>
        <p:spPr/>
        <p:txBody>
          <a:bodyPr/>
          <a:lstStyle/>
          <a:p>
            <a:fld id="{BA22897F-5F3B-4BA9-9705-98E6E7EA9624}" type="slidenum">
              <a:rPr lang="nl-NL" smtClean="0"/>
              <a:t>12</a:t>
            </a:fld>
            <a:endParaRPr lang="nl-NL"/>
          </a:p>
        </p:txBody>
      </p:sp>
    </p:spTree>
    <p:extLst>
      <p:ext uri="{BB962C8B-B14F-4D97-AF65-F5344CB8AC3E}">
        <p14:creationId xmlns:p14="http://schemas.microsoft.com/office/powerpoint/2010/main" val="93752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A22897F-5F3B-4BA9-9705-98E6E7EA9624}" type="slidenum">
              <a:rPr lang="nl-NL"/>
              <a:t>13</a:t>
            </a:fld>
            <a:endParaRPr lang="nl-NL"/>
          </a:p>
        </p:txBody>
      </p:sp>
    </p:spTree>
    <p:extLst>
      <p:ext uri="{BB962C8B-B14F-4D97-AF65-F5344CB8AC3E}">
        <p14:creationId xmlns:p14="http://schemas.microsoft.com/office/powerpoint/2010/main" val="3432158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DDA51639-B2D6-4652-B8C3-1B4C224A7BAF}" type="datetimeFigureOut">
              <a:rPr lang="en-US" smtClean="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23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1094823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44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337063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C44961B7-6B89-48AB-966F-622E2788EECC}" type="datetimeFigureOut">
              <a:rPr lang="en-US" smtClean="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951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CBC48EC7-AF6A-48D3-8284-14BACBEBDD84}" type="datetimeFigureOut">
              <a:rPr lang="en-US" smtClean="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114893782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CBC48EC7-AF6A-48D3-8284-14BACBEBDD84}" type="datetimeFigureOut">
              <a:rPr lang="en-US" smtClean="0"/>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310623086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45381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11/12/2018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87343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CBC48EC7-AF6A-48D3-8284-14BACBEBDD84}" type="datetimeFigureOut">
              <a:rPr lang="en-US" smtClean="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420709279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AB334A90-EB03-42F3-8859-2C2B2724C058}" type="datetimeFigureOut">
              <a:rPr lang="en-US" smtClean="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447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BC48EC7-AF6A-48D3-8284-14BACBEBDD84}" type="datetimeFigureOut">
              <a:rPr lang="en-US" smtClean="0"/>
              <a:t>11/12/2018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0702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Communicatie</a:t>
            </a:r>
          </a:p>
        </p:txBody>
      </p:sp>
      <p:sp>
        <p:nvSpPr>
          <p:cNvPr id="3" name="Ondertitel 2"/>
          <p:cNvSpPr>
            <a:spLocks noGrp="1"/>
          </p:cNvSpPr>
          <p:nvPr>
            <p:ph type="subTitle" idx="1"/>
          </p:nvPr>
        </p:nvSpPr>
        <p:spPr/>
        <p:txBody>
          <a:bodyPr/>
          <a:lstStyle/>
          <a:p>
            <a:r>
              <a:rPr lang="nl-NL" dirty="0" smtClean="0"/>
              <a:t>3e les</a:t>
            </a:r>
            <a:endParaRPr lang="nl-NL" dirty="0"/>
          </a:p>
        </p:txBody>
      </p:sp>
    </p:spTree>
    <p:extLst>
      <p:ext uri="{BB962C8B-B14F-4D97-AF65-F5344CB8AC3E}">
        <p14:creationId xmlns:p14="http://schemas.microsoft.com/office/powerpoint/2010/main" val="573140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Vul je eigen kwadranten in</a:t>
            </a:r>
            <a:br>
              <a:rPr lang="nl-NL" dirty="0" smtClean="0"/>
            </a:br>
            <a:endParaRPr lang="nl-NL" dirty="0"/>
          </a:p>
        </p:txBody>
      </p:sp>
      <p:pic>
        <p:nvPicPr>
          <p:cNvPr id="4" name="Tijdelijke aanduiding voor inhoud 3"/>
          <p:cNvPicPr>
            <a:picLocks noGrp="1" noChangeAspect="1"/>
          </p:cNvPicPr>
          <p:nvPr>
            <p:ph idx="1"/>
          </p:nvPr>
        </p:nvPicPr>
        <p:blipFill>
          <a:blip r:embed="rId3"/>
          <a:stretch>
            <a:fillRect/>
          </a:stretch>
        </p:blipFill>
        <p:spPr>
          <a:xfrm>
            <a:off x="3979069" y="3044825"/>
            <a:ext cx="3810000" cy="2505075"/>
          </a:xfrm>
          <a:prstGeom prst="rect">
            <a:avLst/>
          </a:prstGeom>
        </p:spPr>
      </p:pic>
    </p:spTree>
    <p:extLst>
      <p:ext uri="{BB962C8B-B14F-4D97-AF65-F5344CB8AC3E}">
        <p14:creationId xmlns:p14="http://schemas.microsoft.com/office/powerpoint/2010/main" val="2936333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Kernkwadranten </a:t>
            </a:r>
            <a:r>
              <a:rPr lang="nl-NL" dirty="0" smtClean="0"/>
              <a:t>oefening</a:t>
            </a:r>
            <a:endParaRPr lang="nl-NL" dirty="0"/>
          </a:p>
        </p:txBody>
      </p:sp>
      <p:sp>
        <p:nvSpPr>
          <p:cNvPr id="3" name="Tijdelijke aanduiding voor inhoud 2"/>
          <p:cNvSpPr>
            <a:spLocks noGrp="1"/>
          </p:cNvSpPr>
          <p:nvPr>
            <p:ph idx="1"/>
          </p:nvPr>
        </p:nvSpPr>
        <p:spPr/>
        <p:txBody>
          <a:bodyPr>
            <a:normAutofit/>
          </a:bodyPr>
          <a:lstStyle/>
          <a:p>
            <a:r>
              <a:rPr lang="nl-NL" dirty="0" smtClean="0"/>
              <a:t>Maak </a:t>
            </a:r>
            <a:r>
              <a:rPr lang="nl-NL" dirty="0"/>
              <a:t>groepjes van </a:t>
            </a:r>
            <a:r>
              <a:rPr lang="nl-NL" dirty="0" smtClean="0"/>
              <a:t>4/5 personen</a:t>
            </a:r>
            <a:endParaRPr lang="nl-NL" dirty="0"/>
          </a:p>
          <a:p>
            <a:r>
              <a:rPr lang="nl-NL" dirty="0" smtClean="0"/>
              <a:t>Je geeft elkaar een opgeschreven kernkwadranten en leg uit waarom je dat vindt passen bij hem/haar</a:t>
            </a:r>
          </a:p>
          <a:p>
            <a:r>
              <a:rPr lang="nl-NL" dirty="0" smtClean="0"/>
              <a:t>Daarna klassikale </a:t>
            </a:r>
            <a:r>
              <a:rPr lang="nl-NL" dirty="0" smtClean="0"/>
              <a:t>terugkoppeling</a:t>
            </a:r>
            <a:endParaRPr lang="nl-NL" dirty="0"/>
          </a:p>
          <a:p>
            <a:endParaRPr lang="nl-NL" dirty="0"/>
          </a:p>
          <a:p>
            <a:pPr marL="0" indent="0">
              <a:buNone/>
            </a:pPr>
            <a:r>
              <a:rPr lang="nl-NL" dirty="0"/>
              <a:t>Jullie krijgen hier </a:t>
            </a:r>
            <a:r>
              <a:rPr lang="nl-NL" dirty="0" smtClean="0"/>
              <a:t>20 minuten </a:t>
            </a:r>
            <a:r>
              <a:rPr lang="nl-NL" dirty="0"/>
              <a:t>voor! </a:t>
            </a:r>
            <a:r>
              <a:rPr lang="nl-NL" dirty="0" smtClean="0"/>
              <a:t>Succes!</a:t>
            </a:r>
            <a:endParaRPr lang="nl-NL" dirty="0"/>
          </a:p>
        </p:txBody>
      </p:sp>
    </p:spTree>
    <p:extLst>
      <p:ext uri="{BB962C8B-B14F-4D97-AF65-F5344CB8AC3E}">
        <p14:creationId xmlns:p14="http://schemas.microsoft.com/office/powerpoint/2010/main" val="1296370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Huiswerk: feedback vragen</a:t>
            </a:r>
            <a:endParaRPr lang="nl-NL" dirty="0"/>
          </a:p>
        </p:txBody>
      </p:sp>
      <p:sp>
        <p:nvSpPr>
          <p:cNvPr id="3" name="Tijdelijke aanduiding voor inhoud 2"/>
          <p:cNvSpPr>
            <a:spLocks noGrp="1"/>
          </p:cNvSpPr>
          <p:nvPr>
            <p:ph idx="1"/>
          </p:nvPr>
        </p:nvSpPr>
        <p:spPr/>
        <p:txBody>
          <a:bodyPr/>
          <a:lstStyle/>
          <a:p>
            <a:pPr marL="0" indent="0">
              <a:buNone/>
            </a:pPr>
            <a:r>
              <a:rPr lang="nl-NL" dirty="0"/>
              <a:t>https://www.youtube.com/watch?v=o_GIZ2ad_9Y</a:t>
            </a:r>
          </a:p>
        </p:txBody>
      </p:sp>
      <p:pic>
        <p:nvPicPr>
          <p:cNvPr id="4" name="Afbeelding 3"/>
          <p:cNvPicPr>
            <a:picLocks noChangeAspect="1"/>
          </p:cNvPicPr>
          <p:nvPr/>
        </p:nvPicPr>
        <p:blipFill>
          <a:blip r:embed="rId3"/>
          <a:stretch>
            <a:fillRect/>
          </a:stretch>
        </p:blipFill>
        <p:spPr>
          <a:xfrm>
            <a:off x="4271554" y="3475490"/>
            <a:ext cx="3343139" cy="2224707"/>
          </a:xfrm>
          <a:prstGeom prst="rect">
            <a:avLst/>
          </a:prstGeom>
        </p:spPr>
      </p:pic>
    </p:spTree>
    <p:extLst>
      <p:ext uri="{BB962C8B-B14F-4D97-AF65-F5344CB8AC3E}">
        <p14:creationId xmlns:p14="http://schemas.microsoft.com/office/powerpoint/2010/main" val="655889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solidFill>
                  <a:srgbClr val="262626"/>
                </a:solidFill>
              </a:rPr>
              <a:t>Vooruitblik volgende les</a:t>
            </a:r>
            <a:endParaRPr lang="nl-NL">
              <a:solidFill>
                <a:schemeClr val="tx1"/>
              </a:solidFill>
            </a:endParaRPr>
          </a:p>
        </p:txBody>
      </p:sp>
      <p:sp>
        <p:nvSpPr>
          <p:cNvPr id="3" name="Tijdelijke aanduiding voor inhoud 2"/>
          <p:cNvSpPr>
            <a:spLocks noGrp="1"/>
          </p:cNvSpPr>
          <p:nvPr>
            <p:ph idx="1"/>
          </p:nvPr>
        </p:nvSpPr>
        <p:spPr/>
        <p:txBody>
          <a:bodyPr vert="horz" lIns="91440" tIns="45720" rIns="91440" bIns="45720" rtlCol="0" anchor="t">
            <a:normAutofit/>
          </a:bodyPr>
          <a:lstStyle/>
          <a:p>
            <a:endParaRPr lang="nl-NL" dirty="0">
              <a:latin typeface="Century Gothic" charset="0"/>
            </a:endParaRPr>
          </a:p>
          <a:p>
            <a:pPr indent="0">
              <a:buNone/>
            </a:pPr>
            <a:endParaRPr lang="nl-NL" dirty="0"/>
          </a:p>
        </p:txBody>
      </p:sp>
      <p:sp>
        <p:nvSpPr>
          <p:cNvPr id="4" name="Tekstvak 3"/>
          <p:cNvSpPr txBox="1"/>
          <p:nvPr/>
        </p:nvSpPr>
        <p:spPr>
          <a:xfrm>
            <a:off x="2294021" y="2478505"/>
            <a:ext cx="8053137" cy="1938992"/>
          </a:xfrm>
          <a:prstGeom prst="rect">
            <a:avLst/>
          </a:prstGeom>
          <a:noFill/>
        </p:spPr>
        <p:txBody>
          <a:bodyPr wrap="square" rtlCol="0">
            <a:spAutoFit/>
          </a:bodyPr>
          <a:lstStyle/>
          <a:p>
            <a:pPr marL="285750" lvl="0" indent="-285750">
              <a:buFont typeface="Wingdings" panose="05000000000000000000" pitchFamily="2" charset="2"/>
              <a:buChar char="v"/>
            </a:pPr>
            <a:r>
              <a:rPr lang="nl-NL" sz="2400" dirty="0" smtClean="0"/>
              <a:t>Metacommunicatie</a:t>
            </a:r>
          </a:p>
          <a:p>
            <a:pPr marL="285750" lvl="0" indent="-285750">
              <a:buFont typeface="Wingdings" panose="05000000000000000000" pitchFamily="2" charset="2"/>
              <a:buChar char="v"/>
            </a:pPr>
            <a:endParaRPr lang="nl-NL" sz="2400" dirty="0"/>
          </a:p>
          <a:p>
            <a:pPr marL="285750" lvl="0" indent="-285750">
              <a:buFont typeface="Wingdings" panose="05000000000000000000" pitchFamily="2" charset="2"/>
              <a:buChar char="v"/>
            </a:pPr>
            <a:r>
              <a:rPr lang="nl-NL" sz="2400" dirty="0"/>
              <a:t>Inhoudsniveau en </a:t>
            </a:r>
            <a:r>
              <a:rPr lang="nl-NL" sz="2400" dirty="0" smtClean="0"/>
              <a:t>betrekkingsniveau</a:t>
            </a:r>
          </a:p>
          <a:p>
            <a:pPr lvl="0"/>
            <a:endParaRPr lang="nl-NL" sz="2400" dirty="0"/>
          </a:p>
          <a:p>
            <a:pPr marL="285750" lvl="0" indent="-285750">
              <a:buFont typeface="Wingdings" panose="05000000000000000000" pitchFamily="2" charset="2"/>
              <a:buChar char="v"/>
            </a:pPr>
            <a:r>
              <a:rPr lang="nl-NL" sz="2400" dirty="0"/>
              <a:t>Gelijkwaardig/ongelijkwaardig</a:t>
            </a:r>
          </a:p>
        </p:txBody>
      </p:sp>
    </p:spTree>
    <p:extLst>
      <p:ext uri="{BB962C8B-B14F-4D97-AF65-F5344CB8AC3E}">
        <p14:creationId xmlns:p14="http://schemas.microsoft.com/office/powerpoint/2010/main" val="2567430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Les programma</a:t>
            </a:r>
          </a:p>
        </p:txBody>
      </p:sp>
      <p:sp>
        <p:nvSpPr>
          <p:cNvPr id="3" name="Tijdelijke aanduiding voor inhoud 2"/>
          <p:cNvSpPr>
            <a:spLocks noGrp="1"/>
          </p:cNvSpPr>
          <p:nvPr>
            <p:ph idx="1"/>
          </p:nvPr>
        </p:nvSpPr>
        <p:spPr/>
        <p:txBody>
          <a:bodyPr vert="horz" lIns="91440" tIns="45720" rIns="91440" bIns="45720" rtlCol="0" anchor="t">
            <a:normAutofit/>
          </a:bodyPr>
          <a:lstStyle/>
          <a:p>
            <a:pPr marL="457200" indent="-457200">
              <a:buFont typeface="+mj-lt"/>
              <a:buAutoNum type="arabicPeriod"/>
            </a:pPr>
            <a:r>
              <a:rPr lang="nl-NL" dirty="0" smtClean="0"/>
              <a:t>Theorie kernkwadranten/communicatie</a:t>
            </a:r>
          </a:p>
          <a:p>
            <a:pPr marL="457200" indent="-457200">
              <a:buFont typeface="+mj-lt"/>
              <a:buAutoNum type="arabicPeriod"/>
            </a:pPr>
            <a:r>
              <a:rPr lang="nl-NL" dirty="0" smtClean="0"/>
              <a:t>Opdracht kernkwadranten</a:t>
            </a:r>
          </a:p>
          <a:p>
            <a:pPr marL="457200" indent="-457200">
              <a:buFont typeface="+mj-lt"/>
              <a:buAutoNum type="arabicPeriod"/>
            </a:pPr>
            <a:r>
              <a:rPr lang="nl-NL" dirty="0" smtClean="0"/>
              <a:t>Activerende </a:t>
            </a:r>
            <a:r>
              <a:rPr lang="nl-NL" dirty="0"/>
              <a:t>werkvorm gericht op </a:t>
            </a:r>
            <a:r>
              <a:rPr lang="nl-NL" dirty="0" smtClean="0"/>
              <a:t>kernkwadranten</a:t>
            </a:r>
          </a:p>
          <a:p>
            <a:pPr marL="457200" indent="-457200">
              <a:buFont typeface="+mj-lt"/>
              <a:buAutoNum type="arabicPeriod"/>
            </a:pPr>
            <a:r>
              <a:rPr lang="nl-NL" dirty="0" smtClean="0"/>
              <a:t>Huiswerkopdracht en filmpje</a:t>
            </a:r>
          </a:p>
          <a:p>
            <a:pPr marL="457200" indent="-457200">
              <a:buFont typeface="+mj-lt"/>
              <a:buAutoNum type="arabicPeriod"/>
            </a:pPr>
            <a:r>
              <a:rPr lang="nl-NL" dirty="0" smtClean="0"/>
              <a:t>Vooruitblik </a:t>
            </a:r>
            <a:r>
              <a:rPr lang="nl-NL" dirty="0"/>
              <a:t>volgende les</a:t>
            </a:r>
          </a:p>
          <a:p>
            <a:endParaRPr lang="nl-NL" dirty="0"/>
          </a:p>
        </p:txBody>
      </p:sp>
    </p:spTree>
    <p:extLst>
      <p:ext uri="{BB962C8B-B14F-4D97-AF65-F5344CB8AC3E}">
        <p14:creationId xmlns:p14="http://schemas.microsoft.com/office/powerpoint/2010/main" val="24815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Theorie </a:t>
            </a:r>
            <a:r>
              <a:rPr lang="nl-NL" dirty="0" smtClean="0"/>
              <a:t>kernkwadranten </a:t>
            </a:r>
            <a:br>
              <a:rPr lang="nl-NL" dirty="0" smtClean="0"/>
            </a:br>
            <a:r>
              <a:rPr lang="nl-NL" dirty="0" smtClean="0"/>
              <a:t>van Daniel </a:t>
            </a:r>
            <a:r>
              <a:rPr lang="nl-NL" dirty="0" err="1" smtClean="0"/>
              <a:t>Ofman</a:t>
            </a:r>
            <a:endParaRPr lang="nl-NL" dirty="0"/>
          </a:p>
        </p:txBody>
      </p:sp>
      <p:sp>
        <p:nvSpPr>
          <p:cNvPr id="3" name="Tijdelijke aanduiding voor inhoud 2"/>
          <p:cNvSpPr>
            <a:spLocks noGrp="1"/>
          </p:cNvSpPr>
          <p:nvPr>
            <p:ph idx="1"/>
          </p:nvPr>
        </p:nvSpPr>
        <p:spPr>
          <a:xfrm>
            <a:off x="1323474" y="2294021"/>
            <a:ext cx="9192126" cy="3039980"/>
          </a:xfrm>
        </p:spPr>
        <p:txBody>
          <a:bodyPr vert="horz" lIns="91440" tIns="45720" rIns="91440" bIns="45720" rtlCol="0" anchor="t">
            <a:normAutofit/>
          </a:bodyPr>
          <a:lstStyle/>
          <a:p>
            <a:pPr marL="285750" indent="-285750"/>
            <a:r>
              <a:rPr lang="nl-NL" dirty="0" smtClean="0"/>
              <a:t>Het </a:t>
            </a:r>
            <a:r>
              <a:rPr lang="nl-NL" dirty="0"/>
              <a:t>helpt je bewust te worden van je eigen kwaliteiten, valkuilen, uitdagingen en de manier waarop je communiceert met de ander</a:t>
            </a:r>
            <a:r>
              <a:rPr lang="nl-NL" dirty="0" smtClean="0"/>
              <a:t>.</a:t>
            </a:r>
            <a:endParaRPr lang="nl-NL" dirty="0"/>
          </a:p>
          <a:p>
            <a:pPr marL="285750" indent="-285750"/>
            <a:r>
              <a:rPr lang="nl-NL" dirty="0"/>
              <a:t>Kernkwaliteiten zijn de sterke eigenschappen, die kenmerkend voor jou zijn</a:t>
            </a:r>
          </a:p>
        </p:txBody>
      </p:sp>
      <p:pic>
        <p:nvPicPr>
          <p:cNvPr id="4" name="Afbeelding 3"/>
          <p:cNvPicPr>
            <a:picLocks noChangeAspect="1"/>
          </p:cNvPicPr>
          <p:nvPr/>
        </p:nvPicPr>
        <p:blipFill>
          <a:blip r:embed="rId2"/>
          <a:stretch>
            <a:fillRect/>
          </a:stretch>
        </p:blipFill>
        <p:spPr>
          <a:xfrm>
            <a:off x="4259003" y="3728363"/>
            <a:ext cx="4780494" cy="2522302"/>
          </a:xfrm>
          <a:prstGeom prst="rect">
            <a:avLst/>
          </a:prstGeom>
        </p:spPr>
      </p:pic>
    </p:spTree>
    <p:extLst>
      <p:ext uri="{BB962C8B-B14F-4D97-AF65-F5344CB8AC3E}">
        <p14:creationId xmlns:p14="http://schemas.microsoft.com/office/powerpoint/2010/main" val="519519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1" y="916818"/>
            <a:ext cx="9601196" cy="1303867"/>
          </a:xfrm>
        </p:spPr>
        <p:txBody>
          <a:bodyPr/>
          <a:lstStyle/>
          <a:p>
            <a:r>
              <a:rPr lang="nl-NL" dirty="0" smtClean="0"/>
              <a:t>Kernkwaliteit</a:t>
            </a:r>
            <a:endParaRPr lang="nl-NL" dirty="0"/>
          </a:p>
        </p:txBody>
      </p:sp>
      <p:sp>
        <p:nvSpPr>
          <p:cNvPr id="3" name="Tijdelijke aanduiding voor inhoud 2"/>
          <p:cNvSpPr>
            <a:spLocks noGrp="1"/>
          </p:cNvSpPr>
          <p:nvPr>
            <p:ph idx="1"/>
          </p:nvPr>
        </p:nvSpPr>
        <p:spPr/>
        <p:txBody>
          <a:bodyPr/>
          <a:lstStyle/>
          <a:p>
            <a:pPr lvl="1"/>
            <a:r>
              <a:rPr lang="nl-NL" dirty="0"/>
              <a:t>dit is een eigenschap die jij bezit</a:t>
            </a:r>
          </a:p>
          <a:p>
            <a:pPr lvl="1"/>
            <a:r>
              <a:rPr lang="nl-NL" dirty="0"/>
              <a:t>waar jij van denkt dat iedereen het kan</a:t>
            </a:r>
          </a:p>
          <a:p>
            <a:pPr lvl="1"/>
            <a:r>
              <a:rPr lang="nl-NL" dirty="0"/>
              <a:t>die anderen in jou waarderen</a:t>
            </a:r>
          </a:p>
          <a:p>
            <a:pPr lvl="1"/>
            <a:r>
              <a:rPr lang="nl-NL" dirty="0"/>
              <a:t>die je niet ‘uit’ kunt zetten (maar wel verborgen kunt houden als de omgeving er niet op zit te wachten)</a:t>
            </a:r>
          </a:p>
          <a:p>
            <a:pPr lvl="1"/>
            <a:r>
              <a:rPr lang="nl-NL" dirty="0"/>
              <a:t>en wat jij bij anderen als vanzelfsprekend verwacht</a:t>
            </a:r>
          </a:p>
          <a:p>
            <a:endParaRPr lang="nl-NL" dirty="0"/>
          </a:p>
        </p:txBody>
      </p:sp>
    </p:spTree>
    <p:extLst>
      <p:ext uri="{BB962C8B-B14F-4D97-AF65-F5344CB8AC3E}">
        <p14:creationId xmlns:p14="http://schemas.microsoft.com/office/powerpoint/2010/main" val="1197841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Valkuil</a:t>
            </a:r>
            <a:endParaRPr lang="nl-NL" dirty="0"/>
          </a:p>
        </p:txBody>
      </p:sp>
      <p:sp>
        <p:nvSpPr>
          <p:cNvPr id="3" name="Tijdelijke aanduiding voor inhoud 2"/>
          <p:cNvSpPr>
            <a:spLocks noGrp="1"/>
          </p:cNvSpPr>
          <p:nvPr>
            <p:ph idx="1"/>
          </p:nvPr>
        </p:nvSpPr>
        <p:spPr/>
        <p:txBody>
          <a:bodyPr/>
          <a:lstStyle/>
          <a:p>
            <a:pPr lvl="1"/>
            <a:r>
              <a:rPr lang="nl-NL" dirty="0"/>
              <a:t>je sterke kant in de doorgeschoten vorm</a:t>
            </a:r>
          </a:p>
          <a:p>
            <a:pPr lvl="1"/>
            <a:r>
              <a:rPr lang="nl-NL" dirty="0"/>
              <a:t>die je neigt te rechtvaardigen bij jezelf</a:t>
            </a:r>
          </a:p>
          <a:p>
            <a:pPr lvl="1"/>
            <a:r>
              <a:rPr lang="nl-NL" dirty="0"/>
              <a:t>dat wat jou soms wordt verweten</a:t>
            </a:r>
          </a:p>
          <a:p>
            <a:pPr lvl="1"/>
            <a:r>
              <a:rPr lang="nl-NL" dirty="0"/>
              <a:t>maar wat jij bij anderen door de vingers ziet</a:t>
            </a:r>
          </a:p>
          <a:p>
            <a:pPr lvl="1"/>
            <a:r>
              <a:rPr lang="nl-NL" dirty="0"/>
              <a:t>en hoewel gedrag dat bij deze valkuil succesvol kan zijn (een doel is bereikt)</a:t>
            </a:r>
          </a:p>
          <a:p>
            <a:pPr lvl="1"/>
            <a:r>
              <a:rPr lang="nl-NL" dirty="0"/>
              <a:t>kost het je veel energie</a:t>
            </a:r>
          </a:p>
          <a:p>
            <a:endParaRPr lang="nl-NL" dirty="0"/>
          </a:p>
        </p:txBody>
      </p:sp>
    </p:spTree>
    <p:extLst>
      <p:ext uri="{BB962C8B-B14F-4D97-AF65-F5344CB8AC3E}">
        <p14:creationId xmlns:p14="http://schemas.microsoft.com/office/powerpoint/2010/main" val="389818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Uitdaging</a:t>
            </a:r>
            <a:endParaRPr lang="nl-NL" dirty="0"/>
          </a:p>
        </p:txBody>
      </p:sp>
      <p:sp>
        <p:nvSpPr>
          <p:cNvPr id="3" name="Tijdelijke aanduiding voor inhoud 2"/>
          <p:cNvSpPr>
            <a:spLocks noGrp="1"/>
          </p:cNvSpPr>
          <p:nvPr>
            <p:ph idx="1"/>
          </p:nvPr>
        </p:nvSpPr>
        <p:spPr/>
        <p:txBody>
          <a:bodyPr/>
          <a:lstStyle/>
          <a:p>
            <a:pPr lvl="1"/>
            <a:r>
              <a:rPr lang="nl-NL" dirty="0"/>
              <a:t>het positief omgekeerde van je valkuil</a:t>
            </a:r>
          </a:p>
          <a:p>
            <a:pPr lvl="1"/>
            <a:r>
              <a:rPr lang="nl-NL" dirty="0"/>
              <a:t>de eigenschap die je bij jezelf mist</a:t>
            </a:r>
          </a:p>
          <a:p>
            <a:pPr lvl="1"/>
            <a:r>
              <a:rPr lang="nl-NL" dirty="0"/>
              <a:t>die je zou kunnen ontwikkelen om meer in balans te komen</a:t>
            </a:r>
          </a:p>
          <a:p>
            <a:pPr lvl="1"/>
            <a:r>
              <a:rPr lang="nl-NL" dirty="0"/>
              <a:t>die anderen je toewensen</a:t>
            </a:r>
          </a:p>
          <a:p>
            <a:pPr lvl="1"/>
            <a:r>
              <a:rPr lang="nl-NL" dirty="0"/>
              <a:t>en die jij in anderen bewondert</a:t>
            </a:r>
          </a:p>
          <a:p>
            <a:endParaRPr lang="nl-NL" dirty="0"/>
          </a:p>
        </p:txBody>
      </p:sp>
    </p:spTree>
    <p:extLst>
      <p:ext uri="{BB962C8B-B14F-4D97-AF65-F5344CB8AC3E}">
        <p14:creationId xmlns:p14="http://schemas.microsoft.com/office/powerpoint/2010/main" val="3717538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Allergie</a:t>
            </a:r>
            <a:endParaRPr lang="nl-NL" dirty="0"/>
          </a:p>
        </p:txBody>
      </p:sp>
      <p:sp>
        <p:nvSpPr>
          <p:cNvPr id="3" name="Tijdelijke aanduiding voor inhoud 2"/>
          <p:cNvSpPr>
            <a:spLocks noGrp="1"/>
          </p:cNvSpPr>
          <p:nvPr>
            <p:ph idx="1"/>
          </p:nvPr>
        </p:nvSpPr>
        <p:spPr/>
        <p:txBody>
          <a:bodyPr/>
          <a:lstStyle/>
          <a:p>
            <a:pPr lvl="1"/>
            <a:r>
              <a:rPr lang="nl-NL" dirty="0"/>
              <a:t>oef, hier zit de ergernis of het onbegrip en het vermijden</a:t>
            </a:r>
          </a:p>
          <a:p>
            <a:pPr lvl="1"/>
            <a:r>
              <a:rPr lang="nl-NL" dirty="0"/>
              <a:t>want het is de doorgeschoten variant van jouw uitdaging, in een ander (waar je een allergische reactie op hebt)</a:t>
            </a:r>
          </a:p>
          <a:p>
            <a:pPr lvl="1"/>
            <a:r>
              <a:rPr lang="nl-NL" dirty="0"/>
              <a:t>het negatief tegenovergestelde van je kwaliteit</a:t>
            </a:r>
          </a:p>
          <a:p>
            <a:pPr lvl="1"/>
            <a:r>
              <a:rPr lang="nl-NL" dirty="0"/>
              <a:t>wat je in jezelf zou verafschuwen</a:t>
            </a:r>
          </a:p>
          <a:p>
            <a:pPr lvl="1"/>
            <a:r>
              <a:rPr lang="nl-NL" dirty="0"/>
              <a:t>dat wat je in anderen minacht</a:t>
            </a:r>
          </a:p>
          <a:p>
            <a:pPr lvl="1"/>
            <a:r>
              <a:rPr lang="nl-NL" dirty="0"/>
              <a:t>waardoor jij in je valkuil kunt schieten</a:t>
            </a:r>
          </a:p>
          <a:p>
            <a:endParaRPr lang="nl-NL" dirty="0"/>
          </a:p>
        </p:txBody>
      </p:sp>
    </p:spTree>
    <p:extLst>
      <p:ext uri="{BB962C8B-B14F-4D97-AF65-F5344CB8AC3E}">
        <p14:creationId xmlns:p14="http://schemas.microsoft.com/office/powerpoint/2010/main" val="828675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Tijdelijke aanduiding voor inhoud 3"/>
          <p:cNvPicPr>
            <a:picLocks noGrp="1" noChangeAspect="1"/>
          </p:cNvPicPr>
          <p:nvPr>
            <p:ph idx="1"/>
          </p:nvPr>
        </p:nvPicPr>
        <p:blipFill>
          <a:blip r:embed="rId2"/>
          <a:stretch>
            <a:fillRect/>
          </a:stretch>
        </p:blipFill>
        <p:spPr>
          <a:xfrm>
            <a:off x="1132188" y="885020"/>
            <a:ext cx="5216998" cy="2728155"/>
          </a:xfrm>
        </p:spPr>
      </p:pic>
      <p:pic>
        <p:nvPicPr>
          <p:cNvPr id="6" name="Afbeelding 5"/>
          <p:cNvPicPr>
            <a:picLocks noChangeAspect="1"/>
          </p:cNvPicPr>
          <p:nvPr/>
        </p:nvPicPr>
        <p:blipFill>
          <a:blip r:embed="rId3"/>
          <a:stretch>
            <a:fillRect/>
          </a:stretch>
        </p:blipFill>
        <p:spPr>
          <a:xfrm>
            <a:off x="6416786" y="885020"/>
            <a:ext cx="4693766" cy="2808627"/>
          </a:xfrm>
          <a:prstGeom prst="rect">
            <a:avLst/>
          </a:prstGeom>
        </p:spPr>
      </p:pic>
      <p:pic>
        <p:nvPicPr>
          <p:cNvPr id="7" name="Afbeelding 6"/>
          <p:cNvPicPr>
            <a:picLocks noChangeAspect="1"/>
          </p:cNvPicPr>
          <p:nvPr/>
        </p:nvPicPr>
        <p:blipFill>
          <a:blip r:embed="rId4"/>
          <a:stretch>
            <a:fillRect/>
          </a:stretch>
        </p:blipFill>
        <p:spPr>
          <a:xfrm>
            <a:off x="1045875" y="3693647"/>
            <a:ext cx="5142890" cy="2689401"/>
          </a:xfrm>
          <a:prstGeom prst="rect">
            <a:avLst/>
          </a:prstGeom>
        </p:spPr>
      </p:pic>
      <p:pic>
        <p:nvPicPr>
          <p:cNvPr id="8" name="Afbeelding 7"/>
          <p:cNvPicPr>
            <a:picLocks noChangeAspect="1"/>
          </p:cNvPicPr>
          <p:nvPr/>
        </p:nvPicPr>
        <p:blipFill>
          <a:blip r:embed="rId5"/>
          <a:stretch>
            <a:fillRect/>
          </a:stretch>
        </p:blipFill>
        <p:spPr>
          <a:xfrm>
            <a:off x="6352619" y="3485100"/>
            <a:ext cx="4693766" cy="2964483"/>
          </a:xfrm>
          <a:prstGeom prst="rect">
            <a:avLst/>
          </a:prstGeom>
        </p:spPr>
      </p:pic>
    </p:spTree>
    <p:extLst>
      <p:ext uri="{BB962C8B-B14F-4D97-AF65-F5344CB8AC3E}">
        <p14:creationId xmlns:p14="http://schemas.microsoft.com/office/powerpoint/2010/main" val="3319857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41862" y="982132"/>
            <a:ext cx="9054735" cy="768291"/>
          </a:xfrm>
        </p:spPr>
        <p:txBody>
          <a:bodyPr/>
          <a:lstStyle/>
          <a:p>
            <a:r>
              <a:rPr lang="nl-NL" dirty="0" smtClean="0"/>
              <a:t>Het </a:t>
            </a:r>
            <a:r>
              <a:rPr lang="nl-NL" dirty="0" err="1" smtClean="0"/>
              <a:t>Johari</a:t>
            </a:r>
            <a:r>
              <a:rPr lang="nl-NL" dirty="0" smtClean="0"/>
              <a:t> venster</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463039" y="1930806"/>
            <a:ext cx="9287691" cy="4410651"/>
          </a:xfrm>
          <a:prstGeom prst="rect">
            <a:avLst/>
          </a:prstGeom>
        </p:spPr>
      </p:pic>
    </p:spTree>
    <p:extLst>
      <p:ext uri="{BB962C8B-B14F-4D97-AF65-F5344CB8AC3E}">
        <p14:creationId xmlns:p14="http://schemas.microsoft.com/office/powerpoint/2010/main" val="26886885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302</TotalTime>
  <Words>241</Words>
  <Application>Microsoft Office PowerPoint</Application>
  <PresentationFormat>Breedbeeld</PresentationFormat>
  <Paragraphs>60</Paragraphs>
  <Slides>13</Slides>
  <Notes>4</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13</vt:i4>
      </vt:variant>
    </vt:vector>
  </HeadingPairs>
  <TitlesOfParts>
    <vt:vector size="20" baseType="lpstr">
      <vt:lpstr>Calibri</vt:lpstr>
      <vt:lpstr>Century Gothic</vt:lpstr>
      <vt:lpstr>Tw Cen MT</vt:lpstr>
      <vt:lpstr>Tw Cen MT Condensed</vt:lpstr>
      <vt:lpstr>Wingdings</vt:lpstr>
      <vt:lpstr>Wingdings 3</vt:lpstr>
      <vt:lpstr>Integraal</vt:lpstr>
      <vt:lpstr>Communicatie</vt:lpstr>
      <vt:lpstr>Les programma</vt:lpstr>
      <vt:lpstr>Theorie kernkwadranten  van Daniel Ofman</vt:lpstr>
      <vt:lpstr>Kernkwaliteit</vt:lpstr>
      <vt:lpstr>Valkuil</vt:lpstr>
      <vt:lpstr>Uitdaging</vt:lpstr>
      <vt:lpstr>Allergie</vt:lpstr>
      <vt:lpstr>PowerPoint-presentatie</vt:lpstr>
      <vt:lpstr>Het Johari venster</vt:lpstr>
      <vt:lpstr>Vul je eigen kwadranten in </vt:lpstr>
      <vt:lpstr>Kernkwadranten oefening</vt:lpstr>
      <vt:lpstr>Huiswerk: feedback vragen</vt:lpstr>
      <vt:lpstr>Vooruitblik volgende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Communicatie</dc:title>
  <dc:creator>Denise Dobber</dc:creator>
  <cp:lastModifiedBy>Lydia van Hes</cp:lastModifiedBy>
  <cp:revision>16</cp:revision>
  <dcterms:created xsi:type="dcterms:W3CDTF">2016-09-26T11:22:29Z</dcterms:created>
  <dcterms:modified xsi:type="dcterms:W3CDTF">2018-11-12T13:47:34Z</dcterms:modified>
</cp:coreProperties>
</file>